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4" r:id="rId3"/>
    <p:sldId id="275" r:id="rId4"/>
    <p:sldId id="281" r:id="rId5"/>
    <p:sldId id="282" r:id="rId6"/>
    <p:sldId id="28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22000" contrast="-41000"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Meditation Postures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dirty="0" smtClean="0"/>
              <a:t>Why use meditation postures?	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Give you stability when you are meditating.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Help you stay comfortable for long periods of sitting.</a:t>
            </a:r>
          </a:p>
        </p:txBody>
      </p:sp>
      <p:pic>
        <p:nvPicPr>
          <p:cNvPr id="5" name="Picture 4" descr="A5-front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43328" y="5659300"/>
            <a:ext cx="1700672" cy="119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Cross Legged</a:t>
            </a:r>
            <a:endParaRPr lang="en-US" dirty="0"/>
          </a:p>
        </p:txBody>
      </p:sp>
      <p:pic>
        <p:nvPicPr>
          <p:cNvPr id="5" name="Content Placeholder 4" descr="DSC_02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61579"/>
            <a:ext cx="7620000" cy="3891856"/>
          </a:xfrm>
        </p:spPr>
      </p:pic>
      <p:pic>
        <p:nvPicPr>
          <p:cNvPr id="6" name="Picture 5" descr="A5-front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43328" y="5659300"/>
            <a:ext cx="1700672" cy="119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Burmese Style</a:t>
            </a:r>
            <a:endParaRPr lang="en-US" dirty="0"/>
          </a:p>
        </p:txBody>
      </p:sp>
      <p:pic>
        <p:nvPicPr>
          <p:cNvPr id="5" name="Content Placeholder 4" descr="DSC_02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4385" y="1600201"/>
            <a:ext cx="7432815" cy="4282579"/>
          </a:xfrm>
        </p:spPr>
      </p:pic>
      <p:pic>
        <p:nvPicPr>
          <p:cNvPr id="6" name="Picture 5" descr="A5-front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43328" y="5659300"/>
            <a:ext cx="1700672" cy="119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Japanese Style</a:t>
            </a:r>
            <a:endParaRPr lang="en-US" dirty="0"/>
          </a:p>
        </p:txBody>
      </p:sp>
      <p:pic>
        <p:nvPicPr>
          <p:cNvPr id="5" name="Content Placeholder 4" descr="DSC_02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4191000"/>
            <a:ext cx="3274701" cy="2334504"/>
          </a:xfrm>
        </p:spPr>
      </p:pic>
      <p:pic>
        <p:nvPicPr>
          <p:cNvPr id="7" name="Picture 6" descr="DSC_02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1295400"/>
            <a:ext cx="4716500" cy="2565518"/>
          </a:xfrm>
          <a:prstGeom prst="rect">
            <a:avLst/>
          </a:prstGeom>
        </p:spPr>
      </p:pic>
      <p:pic>
        <p:nvPicPr>
          <p:cNvPr id="6" name="Picture 5" descr="A5-front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43328" y="5659300"/>
            <a:ext cx="1700672" cy="119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Chair</a:t>
            </a:r>
            <a:endParaRPr lang="en-US" dirty="0"/>
          </a:p>
        </p:txBody>
      </p:sp>
      <p:pic>
        <p:nvPicPr>
          <p:cNvPr id="5" name="Content Placeholder 4" descr="DSC_02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43400" y="1349434"/>
            <a:ext cx="3429000" cy="4700530"/>
          </a:xfrm>
        </p:spPr>
      </p:pic>
      <p:pic>
        <p:nvPicPr>
          <p:cNvPr id="7" name="Picture 6" descr="DSC_02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1354902"/>
            <a:ext cx="3048000" cy="4757854"/>
          </a:xfrm>
          <a:prstGeom prst="rect">
            <a:avLst/>
          </a:prstGeom>
        </p:spPr>
      </p:pic>
      <p:pic>
        <p:nvPicPr>
          <p:cNvPr id="6" name="Picture 5" descr="A5-front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43328" y="5659300"/>
            <a:ext cx="1700672" cy="119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Meditation Bench</a:t>
            </a:r>
            <a:endParaRPr lang="en-US" dirty="0"/>
          </a:p>
        </p:txBody>
      </p:sp>
      <p:pic>
        <p:nvPicPr>
          <p:cNvPr id="5" name="Content Placeholder 4" descr="DSC_02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19600" y="1371600"/>
            <a:ext cx="4267200" cy="3137892"/>
          </a:xfrm>
        </p:spPr>
      </p:pic>
      <p:pic>
        <p:nvPicPr>
          <p:cNvPr id="7" name="Picture 6" descr="DSC_02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219200"/>
            <a:ext cx="3124200" cy="4876800"/>
          </a:xfrm>
          <a:prstGeom prst="rect">
            <a:avLst/>
          </a:prstGeom>
        </p:spPr>
      </p:pic>
      <p:pic>
        <p:nvPicPr>
          <p:cNvPr id="6" name="Picture 5" descr="A5-front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43328" y="5659300"/>
            <a:ext cx="1700672" cy="119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17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Meditation Postures</vt:lpstr>
      <vt:lpstr>Standard Cross Legged</vt:lpstr>
      <vt:lpstr>Burmese Style</vt:lpstr>
      <vt:lpstr>Japanese Style</vt:lpstr>
      <vt:lpstr>Chair</vt:lpstr>
      <vt:lpstr>Meditation Bench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bec</dc:creator>
  <cp:lastModifiedBy>bec</cp:lastModifiedBy>
  <cp:revision>43</cp:revision>
  <dcterms:created xsi:type="dcterms:W3CDTF">2006-08-16T00:00:00Z</dcterms:created>
  <dcterms:modified xsi:type="dcterms:W3CDTF">2013-08-02T22:54:08Z</dcterms:modified>
</cp:coreProperties>
</file>